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Barlow" panose="00000500000000000000" pitchFamily="2" charset="0"/>
      <p:regular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1" d="100"/>
          <a:sy n="71" d="100"/>
        </p:scale>
        <p:origin x="56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5108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A081B">
              <a:alpha val="7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256234"/>
            <a:ext cx="7415927" cy="13716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Планировщик путешествий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864037" y="3998119"/>
            <a:ext cx="7415927" cy="197524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Это веб-приложение, созданное для упрощения планирования поездок. Оно предоставляет пользователям удобный инструмент для создания маршрутов, расчёта бюджета и сохранения всех данных для дальнейшего использования.</a:t>
            </a:r>
            <a:endParaRPr lang="en-US" sz="19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464832"/>
            <a:ext cx="5643205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Основные функции</a:t>
            </a:r>
            <a:endParaRPr lang="en-US" sz="4300" dirty="0"/>
          </a:p>
        </p:txBody>
      </p:sp>
      <p:sp>
        <p:nvSpPr>
          <p:cNvPr id="3" name="Text 1"/>
          <p:cNvSpPr/>
          <p:nvPr/>
        </p:nvSpPr>
        <p:spPr>
          <a:xfrm>
            <a:off x="864037" y="3767733"/>
            <a:ext cx="3093244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Создание маршрутов</a:t>
            </a:r>
            <a:endParaRPr lang="en-US" sz="2150" dirty="0"/>
          </a:p>
        </p:txBody>
      </p:sp>
      <p:sp>
        <p:nvSpPr>
          <p:cNvPr id="4" name="Text 2"/>
          <p:cNvSpPr/>
          <p:nvPr/>
        </p:nvSpPr>
        <p:spPr>
          <a:xfrm>
            <a:off x="864037" y="4357449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Пользователь может добавлять точки маршрута, указывать время посещения, приоритеты и получать рекомендации по оптимальному пути.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376773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Расчёт бюджета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7623929" y="4357449"/>
            <a:ext cx="6150054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Инструмент автоматически рассчитывает расходы на путешествие, включая транспорт, проживание, питание и дополнительные траты.</a:t>
            </a:r>
            <a:endParaRPr lang="en-US" sz="1900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79F85FED-F1B6-4576-B8DC-C5C6544802A8}"/>
              </a:ext>
            </a:extLst>
          </p:cNvPr>
          <p:cNvSpPr/>
          <p:nvPr/>
        </p:nvSpPr>
        <p:spPr>
          <a:xfrm>
            <a:off x="12887661" y="7756264"/>
            <a:ext cx="1667435" cy="333487"/>
          </a:xfrm>
          <a:prstGeom prst="rect">
            <a:avLst/>
          </a:prstGeom>
          <a:ln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6499" y="947976"/>
            <a:ext cx="5470088" cy="6271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900"/>
              </a:lnSpc>
              <a:buNone/>
            </a:pPr>
            <a:r>
              <a:rPr lang="en-US" sz="395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Ключевые страницы</a:t>
            </a:r>
            <a:endParaRPr lang="en-US" sz="3950" dirty="0"/>
          </a:p>
        </p:txBody>
      </p:sp>
      <p:sp>
        <p:nvSpPr>
          <p:cNvPr id="4" name="Shape 1"/>
          <p:cNvSpPr/>
          <p:nvPr/>
        </p:nvSpPr>
        <p:spPr>
          <a:xfrm>
            <a:off x="6276499" y="1913692"/>
            <a:ext cx="3669030" cy="3112770"/>
          </a:xfrm>
          <a:prstGeom prst="roundRect">
            <a:avLst>
              <a:gd name="adj" fmla="val 10879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25101" y="2162294"/>
            <a:ext cx="2508409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Главная страница</a:t>
            </a:r>
            <a:endParaRPr lang="en-US" sz="1950" dirty="0"/>
          </a:p>
        </p:txBody>
      </p:sp>
      <p:sp>
        <p:nvSpPr>
          <p:cNvPr id="6" name="Text 3"/>
          <p:cNvSpPr/>
          <p:nvPr/>
        </p:nvSpPr>
        <p:spPr>
          <a:xfrm>
            <a:off x="6525101" y="2611160"/>
            <a:ext cx="3171825" cy="2166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Центральный хаб приложения, где пользователь может создавать новые маршруты, добавлять бюджет и настраивать поездку.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271" y="1913692"/>
            <a:ext cx="3669030" cy="3112770"/>
          </a:xfrm>
          <a:prstGeom prst="roundRect">
            <a:avLst>
              <a:gd name="adj" fmla="val 10879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19874" y="2162294"/>
            <a:ext cx="2839641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Страница маршрутов</a:t>
            </a:r>
            <a:endParaRPr lang="en-US" sz="1950" dirty="0"/>
          </a:p>
        </p:txBody>
      </p:sp>
      <p:sp>
        <p:nvSpPr>
          <p:cNvPr id="9" name="Text 6"/>
          <p:cNvSpPr/>
          <p:nvPr/>
        </p:nvSpPr>
        <p:spPr>
          <a:xfrm>
            <a:off x="10419874" y="2611160"/>
            <a:ext cx="3171825" cy="21666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Показывает все маршруты, с их подробностями, включая последовательность посещения мест, время и дополнительные примечания.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76499" y="5252204"/>
            <a:ext cx="7563803" cy="2029420"/>
          </a:xfrm>
          <a:prstGeom prst="roundRect">
            <a:avLst>
              <a:gd name="adj" fmla="val 16687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25101" y="5500807"/>
            <a:ext cx="4116229" cy="3134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9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Страница сохранённых данных</a:t>
            </a:r>
            <a:endParaRPr lang="en-US" sz="1950" dirty="0"/>
          </a:p>
        </p:txBody>
      </p:sp>
      <p:sp>
        <p:nvSpPr>
          <p:cNvPr id="12" name="Text 9"/>
          <p:cNvSpPr/>
          <p:nvPr/>
        </p:nvSpPr>
        <p:spPr>
          <a:xfrm>
            <a:off x="6525101" y="5949672"/>
            <a:ext cx="7066598" cy="108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800"/>
              </a:lnSpc>
              <a:buNone/>
            </a:pPr>
            <a:r>
              <a:rPr lang="en-US" sz="175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Позволяет пользователю загружать ранее созданные маршруты, редактировать их и повторно использовать при необходимости.</a:t>
            </a:r>
            <a:endParaRPr lang="en-US" sz="175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68064EB8-D879-473F-B887-A60C0881E75E}"/>
              </a:ext>
            </a:extLst>
          </p:cNvPr>
          <p:cNvSpPr/>
          <p:nvPr/>
        </p:nvSpPr>
        <p:spPr>
          <a:xfrm>
            <a:off x="12844631" y="7745506"/>
            <a:ext cx="1785769" cy="48409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7448" y="1297900"/>
            <a:ext cx="6872049" cy="6040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38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Используемые технологии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247448" y="2472571"/>
            <a:ext cx="489228" cy="489228"/>
          </a:xfrm>
          <a:prstGeom prst="roundRect">
            <a:avLst>
              <a:gd name="adj" fmla="val 66679"/>
            </a:avLst>
          </a:prstGeom>
          <a:solidFill>
            <a:srgbClr val="0A081B"/>
          </a:solidFill>
          <a:ln w="22860">
            <a:solidFill>
              <a:srgbClr val="16FFBB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29256" y="2572226"/>
            <a:ext cx="125492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1</a:t>
            </a:r>
            <a:endParaRPr lang="en-US" sz="2250" dirty="0"/>
          </a:p>
        </p:txBody>
      </p:sp>
      <p:sp>
        <p:nvSpPr>
          <p:cNvPr id="6" name="Text 3"/>
          <p:cNvSpPr/>
          <p:nvPr/>
        </p:nvSpPr>
        <p:spPr>
          <a:xfrm>
            <a:off x="6954083" y="2472571"/>
            <a:ext cx="2416373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HTML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6954083" y="2905006"/>
            <a:ext cx="2995613" cy="1392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Основной каркас приложения. Каждая страница структурирована для удобной навигации.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10167104" y="2472571"/>
            <a:ext cx="489228" cy="489228"/>
          </a:xfrm>
          <a:prstGeom prst="roundRect">
            <a:avLst>
              <a:gd name="adj" fmla="val 66679"/>
            </a:avLst>
          </a:prstGeom>
          <a:solidFill>
            <a:srgbClr val="0A081B"/>
          </a:solidFill>
          <a:ln w="22860">
            <a:solidFill>
              <a:srgbClr val="29DDDA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31053" y="2572226"/>
            <a:ext cx="161211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2</a:t>
            </a:r>
            <a:endParaRPr lang="en-US" sz="2250" dirty="0"/>
          </a:p>
        </p:txBody>
      </p:sp>
      <p:sp>
        <p:nvSpPr>
          <p:cNvPr id="10" name="Text 7"/>
          <p:cNvSpPr/>
          <p:nvPr/>
        </p:nvSpPr>
        <p:spPr>
          <a:xfrm>
            <a:off x="10873740" y="2472571"/>
            <a:ext cx="2416373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CSS</a:t>
            </a:r>
            <a:endParaRPr lang="en-US" sz="1900" dirty="0"/>
          </a:p>
        </p:txBody>
      </p:sp>
      <p:sp>
        <p:nvSpPr>
          <p:cNvPr id="11" name="Text 8"/>
          <p:cNvSpPr/>
          <p:nvPr/>
        </p:nvSpPr>
        <p:spPr>
          <a:xfrm>
            <a:off x="10873740" y="2905006"/>
            <a:ext cx="2995613" cy="2088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Отвечает за оформление интерфейса. Приложение использует современные элементы дизайна, плавные переходы и адаптивный подход.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6247448" y="5455087"/>
            <a:ext cx="489228" cy="489228"/>
          </a:xfrm>
          <a:prstGeom prst="roundRect">
            <a:avLst>
              <a:gd name="adj" fmla="val 66679"/>
            </a:avLst>
          </a:prstGeom>
          <a:solidFill>
            <a:srgbClr val="0A081B"/>
          </a:solidFill>
          <a:ln w="22860">
            <a:solidFill>
              <a:srgbClr val="37A7E7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6407110" y="5554742"/>
            <a:ext cx="169783" cy="2899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3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6954083" y="5455087"/>
            <a:ext cx="2416373" cy="3020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190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JavaScript</a:t>
            </a:r>
            <a:endParaRPr lang="en-US" sz="1900" dirty="0"/>
          </a:p>
        </p:txBody>
      </p:sp>
      <p:sp>
        <p:nvSpPr>
          <p:cNvPr id="15" name="Text 12"/>
          <p:cNvSpPr/>
          <p:nvPr/>
        </p:nvSpPr>
        <p:spPr>
          <a:xfrm>
            <a:off x="6954083" y="5887522"/>
            <a:ext cx="6915269" cy="10440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700"/>
              </a:lnSpc>
              <a:buNone/>
            </a:pPr>
            <a:r>
              <a:rPr lang="en-US" sz="17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Логика приложения сосредоточена в нескольких скриптах. Каждый из них выполняет свою роль: управление маршрутами, бюджетом, сохранением данных и отображением карт.</a:t>
            </a:r>
            <a:endParaRPr lang="en-US" sz="1700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7996F8BD-89C3-4F1D-A7AB-6EBDBCC00324}"/>
              </a:ext>
            </a:extLst>
          </p:cNvPr>
          <p:cNvSpPr/>
          <p:nvPr/>
        </p:nvSpPr>
        <p:spPr>
          <a:xfrm>
            <a:off x="12833873" y="7713233"/>
            <a:ext cx="1796527" cy="39278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071324"/>
            <a:ext cx="681359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Преимущества проекта</a:t>
            </a:r>
            <a:endParaRPr lang="en-US" sz="43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0437" y="2127409"/>
            <a:ext cx="617220" cy="61722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350437" y="299144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Удобство</a:t>
            </a:r>
            <a:endParaRPr lang="en-US" sz="2150" dirty="0"/>
          </a:p>
        </p:txBody>
      </p:sp>
      <p:sp>
        <p:nvSpPr>
          <p:cNvPr id="6" name="Text 2"/>
          <p:cNvSpPr/>
          <p:nvPr/>
        </p:nvSpPr>
        <p:spPr>
          <a:xfrm>
            <a:off x="6350437" y="3482459"/>
            <a:ext cx="3522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Планирование путешествий в одном месте.</a:t>
            </a:r>
            <a:endParaRPr lang="en-US" sz="19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43542" y="2127409"/>
            <a:ext cx="617220" cy="61722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243542" y="2991445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Гибкость</a:t>
            </a:r>
            <a:endParaRPr lang="en-US" sz="2150" dirty="0"/>
          </a:p>
        </p:txBody>
      </p:sp>
      <p:sp>
        <p:nvSpPr>
          <p:cNvPr id="9" name="Text 4"/>
          <p:cNvSpPr/>
          <p:nvPr/>
        </p:nvSpPr>
        <p:spPr>
          <a:xfrm>
            <a:off x="10243542" y="3482459"/>
            <a:ext cx="3522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Инструмент для работы с бюджетом и маршрутом.</a:t>
            </a:r>
            <a:endParaRPr lang="en-US" sz="19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50437" y="5013127"/>
            <a:ext cx="617220" cy="617220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350437" y="5877163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E0E4E6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Стиль</a:t>
            </a:r>
            <a:endParaRPr lang="en-US" sz="2150" dirty="0"/>
          </a:p>
        </p:txBody>
      </p:sp>
      <p:sp>
        <p:nvSpPr>
          <p:cNvPr id="12" name="Text 6"/>
          <p:cNvSpPr/>
          <p:nvPr/>
        </p:nvSpPr>
        <p:spPr>
          <a:xfrm>
            <a:off x="6350437" y="6368177"/>
            <a:ext cx="3522821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Современный и стильный интерфейс.</a:t>
            </a:r>
            <a:endParaRPr lang="en-US" sz="1900" dirty="0"/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F4526D32-5D89-421C-A6D1-41E8BFB8DF27}"/>
              </a:ext>
            </a:extLst>
          </p:cNvPr>
          <p:cNvSpPr/>
          <p:nvPr/>
        </p:nvSpPr>
        <p:spPr>
          <a:xfrm>
            <a:off x="12801600" y="7767021"/>
            <a:ext cx="1731981" cy="36576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2401610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0FCFF"/>
                </a:solidFill>
                <a:latin typeface="Spline Sans Bold" pitchFamily="34" charset="0"/>
                <a:ea typeface="Spline Sans Bold" pitchFamily="34" charset="-122"/>
                <a:cs typeface="Spline Sans Bold" pitchFamily="34" charset="-120"/>
              </a:rPr>
              <a:t>Заключение</a:t>
            </a:r>
            <a:endParaRPr lang="en-US" sz="4300" dirty="0"/>
          </a:p>
        </p:txBody>
      </p:sp>
      <p:sp>
        <p:nvSpPr>
          <p:cNvPr id="4" name="Text 1"/>
          <p:cNvSpPr/>
          <p:nvPr/>
        </p:nvSpPr>
        <p:spPr>
          <a:xfrm>
            <a:off x="6350437" y="3457694"/>
            <a:ext cx="7415927" cy="23702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E0E4E6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"Планировщик путешествий" — это универсальное приложение, которое объединяет все основные потребности путешественников. Независимо от того, планируете ли вы путешествие мечты или короткую поездку на выходные, это решение поможет вам организовать всё максимально удобно.</a:t>
            </a:r>
            <a:endParaRPr lang="en-US" sz="1900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7393737B-9364-4B81-9114-044CD60DA72F}"/>
              </a:ext>
            </a:extLst>
          </p:cNvPr>
          <p:cNvSpPr/>
          <p:nvPr/>
        </p:nvSpPr>
        <p:spPr>
          <a:xfrm>
            <a:off x="12823115" y="7756264"/>
            <a:ext cx="1731981" cy="34424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262</Words>
  <Application>Microsoft Office PowerPoint</Application>
  <PresentationFormat>Произвольный</PresentationFormat>
  <Paragraphs>39</Paragraphs>
  <Slides>6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6</vt:i4>
      </vt:variant>
    </vt:vector>
  </HeadingPairs>
  <TitlesOfParts>
    <vt:vector size="11" baseType="lpstr">
      <vt:lpstr>Calibri</vt:lpstr>
      <vt:lpstr>Barlow</vt:lpstr>
      <vt:lpstr>Spline Sans Bold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gtanzila2005@mail.ru</cp:lastModifiedBy>
  <cp:revision>4</cp:revision>
  <dcterms:created xsi:type="dcterms:W3CDTF">2024-12-26T18:17:03Z</dcterms:created>
  <dcterms:modified xsi:type="dcterms:W3CDTF">2026-01-13T18:33:36Z</dcterms:modified>
</cp:coreProperties>
</file>